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349" r:id="rId5"/>
    <p:sldId id="291" r:id="rId6"/>
    <p:sldId id="336" r:id="rId7"/>
    <p:sldId id="315" r:id="rId8"/>
    <p:sldId id="321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79C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4F15C-F5A0-4BCE-99E3-3191A6C1B376}" v="17" dt="2022-12-15T08:12:41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1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8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8afea143-2072-4321-832c-d695a2a40b89" providerId="ADAL" clId="{6A64F15C-F5A0-4BCE-99E3-3191A6C1B376}"/>
    <pc:docChg chg="undo custSel addSld delSld modSld">
      <pc:chgData name="Jacintha Westerink" userId="8afea143-2072-4321-832c-d695a2a40b89" providerId="ADAL" clId="{6A64F15C-F5A0-4BCE-99E3-3191A6C1B376}" dt="2022-12-15T08:12:46.485" v="902" actId="2696"/>
      <pc:docMkLst>
        <pc:docMk/>
      </pc:docMkLst>
      <pc:sldChg chg="del">
        <pc:chgData name="Jacintha Westerink" userId="8afea143-2072-4321-832c-d695a2a40b89" providerId="ADAL" clId="{6A64F15C-F5A0-4BCE-99E3-3191A6C1B376}" dt="2022-12-15T08:12:46.485" v="902" actId="2696"/>
        <pc:sldMkLst>
          <pc:docMk/>
          <pc:sldMk cId="790693417" sldId="257"/>
        </pc:sldMkLst>
      </pc:sldChg>
      <pc:sldChg chg="del">
        <pc:chgData name="Jacintha Westerink" userId="8afea143-2072-4321-832c-d695a2a40b89" providerId="ADAL" clId="{6A64F15C-F5A0-4BCE-99E3-3191A6C1B376}" dt="2022-11-27T17:15:03.519" v="0" actId="47"/>
        <pc:sldMkLst>
          <pc:docMk/>
          <pc:sldMk cId="514423779" sldId="289"/>
        </pc:sldMkLst>
      </pc:sldChg>
      <pc:sldChg chg="delSp modSp mod">
        <pc:chgData name="Jacintha Westerink" userId="8afea143-2072-4321-832c-d695a2a40b89" providerId="ADAL" clId="{6A64F15C-F5A0-4BCE-99E3-3191A6C1B376}" dt="2022-12-08T08:05:54.972" v="22" actId="1076"/>
        <pc:sldMkLst>
          <pc:docMk/>
          <pc:sldMk cId="486396118" sldId="291"/>
        </pc:sldMkLst>
        <pc:spChg chg="mod">
          <ac:chgData name="Jacintha Westerink" userId="8afea143-2072-4321-832c-d695a2a40b89" providerId="ADAL" clId="{6A64F15C-F5A0-4BCE-99E3-3191A6C1B376}" dt="2022-12-08T08:05:54.972" v="22" actId="1076"/>
          <ac:spMkLst>
            <pc:docMk/>
            <pc:sldMk cId="486396118" sldId="291"/>
            <ac:spMk id="2" creationId="{27B7E964-17D2-49D1-8AE8-219284E7BAAB}"/>
          </ac:spMkLst>
        </pc:spChg>
        <pc:spChg chg="del">
          <ac:chgData name="Jacintha Westerink" userId="8afea143-2072-4321-832c-d695a2a40b89" providerId="ADAL" clId="{6A64F15C-F5A0-4BCE-99E3-3191A6C1B376}" dt="2022-12-08T08:05:48.966" v="20" actId="478"/>
          <ac:spMkLst>
            <pc:docMk/>
            <pc:sldMk cId="486396118" sldId="291"/>
            <ac:spMk id="4" creationId="{D61F6898-1F96-434E-BCAF-3210038859FB}"/>
          </ac:spMkLst>
        </pc:spChg>
        <pc:spChg chg="del">
          <ac:chgData name="Jacintha Westerink" userId="8afea143-2072-4321-832c-d695a2a40b89" providerId="ADAL" clId="{6A64F15C-F5A0-4BCE-99E3-3191A6C1B376}" dt="2022-12-08T08:05:50.624" v="21" actId="478"/>
          <ac:spMkLst>
            <pc:docMk/>
            <pc:sldMk cId="486396118" sldId="291"/>
            <ac:spMk id="5" creationId="{4BA32835-A46F-44B8-BA01-9F8354368CE8}"/>
          </ac:spMkLst>
        </pc:spChg>
        <pc:spChg chg="del">
          <ac:chgData name="Jacintha Westerink" userId="8afea143-2072-4321-832c-d695a2a40b89" providerId="ADAL" clId="{6A64F15C-F5A0-4BCE-99E3-3191A6C1B376}" dt="2022-12-08T08:05:30.219" v="17" actId="478"/>
          <ac:spMkLst>
            <pc:docMk/>
            <pc:sldMk cId="486396118" sldId="291"/>
            <ac:spMk id="6" creationId="{7D4465A0-6765-4C9D-BFFB-AEC8DFCAE04B}"/>
          </ac:spMkLst>
        </pc:spChg>
      </pc:sldChg>
      <pc:sldChg chg="del">
        <pc:chgData name="Jacintha Westerink" userId="8afea143-2072-4321-832c-d695a2a40b89" providerId="ADAL" clId="{6A64F15C-F5A0-4BCE-99E3-3191A6C1B376}" dt="2022-12-08T14:05:03.159" v="888" actId="47"/>
        <pc:sldMkLst>
          <pc:docMk/>
          <pc:sldMk cId="175944133" sldId="292"/>
        </pc:sldMkLst>
      </pc:sldChg>
      <pc:sldChg chg="del">
        <pc:chgData name="Jacintha Westerink" userId="8afea143-2072-4321-832c-d695a2a40b89" providerId="ADAL" clId="{6A64F15C-F5A0-4BCE-99E3-3191A6C1B376}" dt="2022-12-08T14:05:11.865" v="900" actId="47"/>
        <pc:sldMkLst>
          <pc:docMk/>
          <pc:sldMk cId="1502561783" sldId="293"/>
        </pc:sldMkLst>
      </pc:sldChg>
      <pc:sldChg chg="del">
        <pc:chgData name="Jacintha Westerink" userId="8afea143-2072-4321-832c-d695a2a40b89" providerId="ADAL" clId="{6A64F15C-F5A0-4BCE-99E3-3191A6C1B376}" dt="2022-12-08T14:05:12.924" v="901" actId="47"/>
        <pc:sldMkLst>
          <pc:docMk/>
          <pc:sldMk cId="904092557" sldId="294"/>
        </pc:sldMkLst>
      </pc:sldChg>
      <pc:sldChg chg="del">
        <pc:chgData name="Jacintha Westerink" userId="8afea143-2072-4321-832c-d695a2a40b89" providerId="ADAL" clId="{6A64F15C-F5A0-4BCE-99E3-3191A6C1B376}" dt="2022-11-27T17:15:09.117" v="7" actId="47"/>
        <pc:sldMkLst>
          <pc:docMk/>
          <pc:sldMk cId="3021488411" sldId="304"/>
        </pc:sldMkLst>
      </pc:sldChg>
      <pc:sldChg chg="del">
        <pc:chgData name="Jacintha Westerink" userId="8afea143-2072-4321-832c-d695a2a40b89" providerId="ADAL" clId="{6A64F15C-F5A0-4BCE-99E3-3191A6C1B376}" dt="2022-11-27T17:15:10.441" v="9" actId="47"/>
        <pc:sldMkLst>
          <pc:docMk/>
          <pc:sldMk cId="2618500609" sldId="305"/>
        </pc:sldMkLst>
      </pc:sldChg>
      <pc:sldChg chg="del">
        <pc:chgData name="Jacintha Westerink" userId="8afea143-2072-4321-832c-d695a2a40b89" providerId="ADAL" clId="{6A64F15C-F5A0-4BCE-99E3-3191A6C1B376}" dt="2022-11-27T17:15:09.599" v="8" actId="47"/>
        <pc:sldMkLst>
          <pc:docMk/>
          <pc:sldMk cId="1938993127" sldId="306"/>
        </pc:sldMkLst>
      </pc:sldChg>
      <pc:sldChg chg="del">
        <pc:chgData name="Jacintha Westerink" userId="8afea143-2072-4321-832c-d695a2a40b89" providerId="ADAL" clId="{6A64F15C-F5A0-4BCE-99E3-3191A6C1B376}" dt="2022-11-27T17:15:13.162" v="11" actId="47"/>
        <pc:sldMkLst>
          <pc:docMk/>
          <pc:sldMk cId="4006136125" sldId="307"/>
        </pc:sldMkLst>
      </pc:sldChg>
      <pc:sldChg chg="del">
        <pc:chgData name="Jacintha Westerink" userId="8afea143-2072-4321-832c-d695a2a40b89" providerId="ADAL" clId="{6A64F15C-F5A0-4BCE-99E3-3191A6C1B376}" dt="2022-11-27T17:15:03.969" v="1" actId="47"/>
        <pc:sldMkLst>
          <pc:docMk/>
          <pc:sldMk cId="3223302914" sldId="308"/>
        </pc:sldMkLst>
      </pc:sldChg>
      <pc:sldChg chg="del">
        <pc:chgData name="Jacintha Westerink" userId="8afea143-2072-4321-832c-d695a2a40b89" providerId="ADAL" clId="{6A64F15C-F5A0-4BCE-99E3-3191A6C1B376}" dt="2022-11-27T17:15:05.084" v="2" actId="47"/>
        <pc:sldMkLst>
          <pc:docMk/>
          <pc:sldMk cId="1169954656" sldId="309"/>
        </pc:sldMkLst>
      </pc:sldChg>
      <pc:sldChg chg="del">
        <pc:chgData name="Jacintha Westerink" userId="8afea143-2072-4321-832c-d695a2a40b89" providerId="ADAL" clId="{6A64F15C-F5A0-4BCE-99E3-3191A6C1B376}" dt="2022-11-27T17:15:07.345" v="6" actId="47"/>
        <pc:sldMkLst>
          <pc:docMk/>
          <pc:sldMk cId="1639373127" sldId="310"/>
        </pc:sldMkLst>
      </pc:sldChg>
      <pc:sldChg chg="del">
        <pc:chgData name="Jacintha Westerink" userId="8afea143-2072-4321-832c-d695a2a40b89" providerId="ADAL" clId="{6A64F15C-F5A0-4BCE-99E3-3191A6C1B376}" dt="2022-11-27T17:15:05.628" v="3" actId="47"/>
        <pc:sldMkLst>
          <pc:docMk/>
          <pc:sldMk cId="539350961" sldId="311"/>
        </pc:sldMkLst>
      </pc:sldChg>
      <pc:sldChg chg="del">
        <pc:chgData name="Jacintha Westerink" userId="8afea143-2072-4321-832c-d695a2a40b89" providerId="ADAL" clId="{6A64F15C-F5A0-4BCE-99E3-3191A6C1B376}" dt="2022-11-27T17:15:06.116" v="4" actId="47"/>
        <pc:sldMkLst>
          <pc:docMk/>
          <pc:sldMk cId="1783120442" sldId="312"/>
        </pc:sldMkLst>
      </pc:sldChg>
      <pc:sldChg chg="del">
        <pc:chgData name="Jacintha Westerink" userId="8afea143-2072-4321-832c-d695a2a40b89" providerId="ADAL" clId="{6A64F15C-F5A0-4BCE-99E3-3191A6C1B376}" dt="2022-11-27T17:15:06.578" v="5" actId="47"/>
        <pc:sldMkLst>
          <pc:docMk/>
          <pc:sldMk cId="1942351359" sldId="313"/>
        </pc:sldMkLst>
      </pc:sldChg>
      <pc:sldChg chg="del">
        <pc:chgData name="Jacintha Westerink" userId="8afea143-2072-4321-832c-d695a2a40b89" providerId="ADAL" clId="{6A64F15C-F5A0-4BCE-99E3-3191A6C1B376}" dt="2022-11-27T17:15:11.844" v="10" actId="47"/>
        <pc:sldMkLst>
          <pc:docMk/>
          <pc:sldMk cId="2691580266" sldId="314"/>
        </pc:sldMkLst>
      </pc:sldChg>
      <pc:sldChg chg="delSp modSp mod">
        <pc:chgData name="Jacintha Westerink" userId="8afea143-2072-4321-832c-d695a2a40b89" providerId="ADAL" clId="{6A64F15C-F5A0-4BCE-99E3-3191A6C1B376}" dt="2022-12-08T08:27:09.589" v="781" actId="20577"/>
        <pc:sldMkLst>
          <pc:docMk/>
          <pc:sldMk cId="2449785227" sldId="315"/>
        </pc:sldMkLst>
        <pc:spChg chg="del mod">
          <ac:chgData name="Jacintha Westerink" userId="8afea143-2072-4321-832c-d695a2a40b89" providerId="ADAL" clId="{6A64F15C-F5A0-4BCE-99E3-3191A6C1B376}" dt="2022-12-08T08:27:04.070" v="779" actId="478"/>
          <ac:spMkLst>
            <pc:docMk/>
            <pc:sldMk cId="2449785227" sldId="315"/>
            <ac:spMk id="4" creationId="{776C7BFB-6052-4FDB-B8E3-0031DA7ED10D}"/>
          </ac:spMkLst>
        </pc:spChg>
        <pc:spChg chg="del">
          <ac:chgData name="Jacintha Westerink" userId="8afea143-2072-4321-832c-d695a2a40b89" providerId="ADAL" clId="{6A64F15C-F5A0-4BCE-99E3-3191A6C1B376}" dt="2022-12-08T08:27:05.286" v="780" actId="478"/>
          <ac:spMkLst>
            <pc:docMk/>
            <pc:sldMk cId="2449785227" sldId="315"/>
            <ac:spMk id="5" creationId="{607E96D6-B1CD-4AA2-9D18-03A357BC846B}"/>
          </ac:spMkLst>
        </pc:spChg>
        <pc:spChg chg="mod">
          <ac:chgData name="Jacintha Westerink" userId="8afea143-2072-4321-832c-d695a2a40b89" providerId="ADAL" clId="{6A64F15C-F5A0-4BCE-99E3-3191A6C1B376}" dt="2022-12-08T08:27:09.589" v="781" actId="20577"/>
          <ac:spMkLst>
            <pc:docMk/>
            <pc:sldMk cId="2449785227" sldId="315"/>
            <ac:spMk id="6" creationId="{4FECA473-B255-43DA-86B7-1D2A4FEC7FE7}"/>
          </ac:spMkLst>
        </pc:spChg>
      </pc:sldChg>
      <pc:sldChg chg="del">
        <pc:chgData name="Jacintha Westerink" userId="8afea143-2072-4321-832c-d695a2a40b89" providerId="ADAL" clId="{6A64F15C-F5A0-4BCE-99E3-3191A6C1B376}" dt="2022-12-08T14:05:03.827" v="889" actId="47"/>
        <pc:sldMkLst>
          <pc:docMk/>
          <pc:sldMk cId="2294941635" sldId="316"/>
        </pc:sldMkLst>
      </pc:sldChg>
      <pc:sldChg chg="del">
        <pc:chgData name="Jacintha Westerink" userId="8afea143-2072-4321-832c-d695a2a40b89" providerId="ADAL" clId="{6A64F15C-F5A0-4BCE-99E3-3191A6C1B376}" dt="2022-12-08T14:05:04.396" v="890" actId="47"/>
        <pc:sldMkLst>
          <pc:docMk/>
          <pc:sldMk cId="3162289131" sldId="317"/>
        </pc:sldMkLst>
      </pc:sldChg>
      <pc:sldChg chg="del">
        <pc:chgData name="Jacintha Westerink" userId="8afea143-2072-4321-832c-d695a2a40b89" providerId="ADAL" clId="{6A64F15C-F5A0-4BCE-99E3-3191A6C1B376}" dt="2022-12-08T14:05:05.023" v="891" actId="47"/>
        <pc:sldMkLst>
          <pc:docMk/>
          <pc:sldMk cId="1655069995" sldId="318"/>
        </pc:sldMkLst>
      </pc:sldChg>
      <pc:sldChg chg="del">
        <pc:chgData name="Jacintha Westerink" userId="8afea143-2072-4321-832c-d695a2a40b89" providerId="ADAL" clId="{6A64F15C-F5A0-4BCE-99E3-3191A6C1B376}" dt="2022-12-08T14:05:05.630" v="892" actId="47"/>
        <pc:sldMkLst>
          <pc:docMk/>
          <pc:sldMk cId="2794048328" sldId="319"/>
        </pc:sldMkLst>
      </pc:sldChg>
      <pc:sldChg chg="del">
        <pc:chgData name="Jacintha Westerink" userId="8afea143-2072-4321-832c-d695a2a40b89" providerId="ADAL" clId="{6A64F15C-F5A0-4BCE-99E3-3191A6C1B376}" dt="2022-12-08T14:05:06.227" v="893" actId="47"/>
        <pc:sldMkLst>
          <pc:docMk/>
          <pc:sldMk cId="2363054930" sldId="320"/>
        </pc:sldMkLst>
      </pc:sldChg>
      <pc:sldChg chg="delSp modSp mod setBg modClrScheme chgLayout">
        <pc:chgData name="Jacintha Westerink" userId="8afea143-2072-4321-832c-d695a2a40b89" providerId="ADAL" clId="{6A64F15C-F5A0-4BCE-99E3-3191A6C1B376}" dt="2022-12-08T08:31:59.464" v="879" actId="20577"/>
        <pc:sldMkLst>
          <pc:docMk/>
          <pc:sldMk cId="1991240451" sldId="321"/>
        </pc:sldMkLst>
        <pc:spChg chg="mod ord">
          <ac:chgData name="Jacintha Westerink" userId="8afea143-2072-4321-832c-d695a2a40b89" providerId="ADAL" clId="{6A64F15C-F5A0-4BCE-99E3-3191A6C1B376}" dt="2022-12-08T08:30:47.856" v="851" actId="113"/>
          <ac:spMkLst>
            <pc:docMk/>
            <pc:sldMk cId="1991240451" sldId="321"/>
            <ac:spMk id="2" creationId="{E1A0D196-2D61-4A04-933F-6DF43E851EF8}"/>
          </ac:spMkLst>
        </pc:spChg>
        <pc:spChg chg="mod ord">
          <ac:chgData name="Jacintha Westerink" userId="8afea143-2072-4321-832c-d695a2a40b89" providerId="ADAL" clId="{6A64F15C-F5A0-4BCE-99E3-3191A6C1B376}" dt="2022-12-08T08:28:34.719" v="791" actId="700"/>
          <ac:spMkLst>
            <pc:docMk/>
            <pc:sldMk cId="1991240451" sldId="321"/>
            <ac:spMk id="3" creationId="{6346F33C-B90D-4B00-9E29-CDFECF076FF0}"/>
          </ac:spMkLst>
        </pc:spChg>
        <pc:spChg chg="del">
          <ac:chgData name="Jacintha Westerink" userId="8afea143-2072-4321-832c-d695a2a40b89" providerId="ADAL" clId="{6A64F15C-F5A0-4BCE-99E3-3191A6C1B376}" dt="2022-12-08T08:28:00.610" v="784" actId="478"/>
          <ac:spMkLst>
            <pc:docMk/>
            <pc:sldMk cId="1991240451" sldId="321"/>
            <ac:spMk id="4" creationId="{7FD37AC5-1353-458E-AC6D-43B06271B720}"/>
          </ac:spMkLst>
        </pc:spChg>
        <pc:spChg chg="del">
          <ac:chgData name="Jacintha Westerink" userId="8afea143-2072-4321-832c-d695a2a40b89" providerId="ADAL" clId="{6A64F15C-F5A0-4BCE-99E3-3191A6C1B376}" dt="2022-12-08T08:28:02.993" v="785" actId="478"/>
          <ac:spMkLst>
            <pc:docMk/>
            <pc:sldMk cId="1991240451" sldId="321"/>
            <ac:spMk id="5" creationId="{E03F4EDB-49F0-47F5-8EFA-BB4F8C46BB7A}"/>
          </ac:spMkLst>
        </pc:spChg>
        <pc:spChg chg="mod ord">
          <ac:chgData name="Jacintha Westerink" userId="8afea143-2072-4321-832c-d695a2a40b89" providerId="ADAL" clId="{6A64F15C-F5A0-4BCE-99E3-3191A6C1B376}" dt="2022-12-08T08:31:59.464" v="879" actId="20577"/>
          <ac:spMkLst>
            <pc:docMk/>
            <pc:sldMk cId="1991240451" sldId="321"/>
            <ac:spMk id="6" creationId="{C1B90B64-5646-430C-8415-DDD658DC2263}"/>
          </ac:spMkLst>
        </pc:spChg>
      </pc:sldChg>
      <pc:sldChg chg="del">
        <pc:chgData name="Jacintha Westerink" userId="8afea143-2072-4321-832c-d695a2a40b89" providerId="ADAL" clId="{6A64F15C-F5A0-4BCE-99E3-3191A6C1B376}" dt="2022-12-08T14:05:06.826" v="894" actId="47"/>
        <pc:sldMkLst>
          <pc:docMk/>
          <pc:sldMk cId="575459292" sldId="322"/>
        </pc:sldMkLst>
      </pc:sldChg>
      <pc:sldChg chg="del">
        <pc:chgData name="Jacintha Westerink" userId="8afea143-2072-4321-832c-d695a2a40b89" providerId="ADAL" clId="{6A64F15C-F5A0-4BCE-99E3-3191A6C1B376}" dt="2022-12-08T14:05:07.523" v="895" actId="47"/>
        <pc:sldMkLst>
          <pc:docMk/>
          <pc:sldMk cId="2620420865" sldId="323"/>
        </pc:sldMkLst>
      </pc:sldChg>
      <pc:sldChg chg="del">
        <pc:chgData name="Jacintha Westerink" userId="8afea143-2072-4321-832c-d695a2a40b89" providerId="ADAL" clId="{6A64F15C-F5A0-4BCE-99E3-3191A6C1B376}" dt="2022-12-08T14:05:08.644" v="896" actId="47"/>
        <pc:sldMkLst>
          <pc:docMk/>
          <pc:sldMk cId="2804615962" sldId="324"/>
        </pc:sldMkLst>
      </pc:sldChg>
      <pc:sldChg chg="del">
        <pc:chgData name="Jacintha Westerink" userId="8afea143-2072-4321-832c-d695a2a40b89" providerId="ADAL" clId="{6A64F15C-F5A0-4BCE-99E3-3191A6C1B376}" dt="2022-12-08T14:05:09.211" v="897" actId="47"/>
        <pc:sldMkLst>
          <pc:docMk/>
          <pc:sldMk cId="2631592725" sldId="325"/>
        </pc:sldMkLst>
      </pc:sldChg>
      <pc:sldChg chg="del">
        <pc:chgData name="Jacintha Westerink" userId="8afea143-2072-4321-832c-d695a2a40b89" providerId="ADAL" clId="{6A64F15C-F5A0-4BCE-99E3-3191A6C1B376}" dt="2022-12-08T14:05:09.845" v="898" actId="47"/>
        <pc:sldMkLst>
          <pc:docMk/>
          <pc:sldMk cId="3189189048" sldId="326"/>
        </pc:sldMkLst>
      </pc:sldChg>
      <pc:sldChg chg="del">
        <pc:chgData name="Jacintha Westerink" userId="8afea143-2072-4321-832c-d695a2a40b89" providerId="ADAL" clId="{6A64F15C-F5A0-4BCE-99E3-3191A6C1B376}" dt="2022-12-08T14:05:10.906" v="899" actId="47"/>
        <pc:sldMkLst>
          <pc:docMk/>
          <pc:sldMk cId="1393475643" sldId="327"/>
        </pc:sldMkLst>
      </pc:sldChg>
      <pc:sldChg chg="del">
        <pc:chgData name="Jacintha Westerink" userId="8afea143-2072-4321-832c-d695a2a40b89" providerId="ADAL" clId="{6A64F15C-F5A0-4BCE-99E3-3191A6C1B376}" dt="2022-12-08T14:04:55.105" v="880" actId="47"/>
        <pc:sldMkLst>
          <pc:docMk/>
          <pc:sldMk cId="1200039441" sldId="328"/>
        </pc:sldMkLst>
      </pc:sldChg>
      <pc:sldChg chg="del">
        <pc:chgData name="Jacintha Westerink" userId="8afea143-2072-4321-832c-d695a2a40b89" providerId="ADAL" clId="{6A64F15C-F5A0-4BCE-99E3-3191A6C1B376}" dt="2022-12-08T14:04:57.226" v="881" actId="47"/>
        <pc:sldMkLst>
          <pc:docMk/>
          <pc:sldMk cId="1187253189" sldId="329"/>
        </pc:sldMkLst>
      </pc:sldChg>
      <pc:sldChg chg="del">
        <pc:chgData name="Jacintha Westerink" userId="8afea143-2072-4321-832c-d695a2a40b89" providerId="ADAL" clId="{6A64F15C-F5A0-4BCE-99E3-3191A6C1B376}" dt="2022-12-08T14:04:58.147" v="882" actId="47"/>
        <pc:sldMkLst>
          <pc:docMk/>
          <pc:sldMk cId="2917613617" sldId="330"/>
        </pc:sldMkLst>
      </pc:sldChg>
      <pc:sldChg chg="del">
        <pc:chgData name="Jacintha Westerink" userId="8afea143-2072-4321-832c-d695a2a40b89" providerId="ADAL" clId="{6A64F15C-F5A0-4BCE-99E3-3191A6C1B376}" dt="2022-12-08T14:04:59.277" v="883" actId="47"/>
        <pc:sldMkLst>
          <pc:docMk/>
          <pc:sldMk cId="1018604456" sldId="331"/>
        </pc:sldMkLst>
      </pc:sldChg>
      <pc:sldChg chg="del">
        <pc:chgData name="Jacintha Westerink" userId="8afea143-2072-4321-832c-d695a2a40b89" providerId="ADAL" clId="{6A64F15C-F5A0-4BCE-99E3-3191A6C1B376}" dt="2022-12-08T14:05:00.176" v="884" actId="47"/>
        <pc:sldMkLst>
          <pc:docMk/>
          <pc:sldMk cId="3083006391" sldId="332"/>
        </pc:sldMkLst>
      </pc:sldChg>
      <pc:sldChg chg="del">
        <pc:chgData name="Jacintha Westerink" userId="8afea143-2072-4321-832c-d695a2a40b89" providerId="ADAL" clId="{6A64F15C-F5A0-4BCE-99E3-3191A6C1B376}" dt="2022-12-08T14:05:00.802" v="885" actId="47"/>
        <pc:sldMkLst>
          <pc:docMk/>
          <pc:sldMk cId="3933990852" sldId="333"/>
        </pc:sldMkLst>
      </pc:sldChg>
      <pc:sldChg chg="del">
        <pc:chgData name="Jacintha Westerink" userId="8afea143-2072-4321-832c-d695a2a40b89" providerId="ADAL" clId="{6A64F15C-F5A0-4BCE-99E3-3191A6C1B376}" dt="2022-12-08T14:05:01.300" v="886" actId="47"/>
        <pc:sldMkLst>
          <pc:docMk/>
          <pc:sldMk cId="2064392017" sldId="334"/>
        </pc:sldMkLst>
      </pc:sldChg>
      <pc:sldChg chg="del">
        <pc:chgData name="Jacintha Westerink" userId="8afea143-2072-4321-832c-d695a2a40b89" providerId="ADAL" clId="{6A64F15C-F5A0-4BCE-99E3-3191A6C1B376}" dt="2022-12-08T14:05:01.962" v="887" actId="47"/>
        <pc:sldMkLst>
          <pc:docMk/>
          <pc:sldMk cId="1758601482" sldId="335"/>
        </pc:sldMkLst>
      </pc:sldChg>
      <pc:sldChg chg="addSp delSp modSp new mod modAnim">
        <pc:chgData name="Jacintha Westerink" userId="8afea143-2072-4321-832c-d695a2a40b89" providerId="ADAL" clId="{6A64F15C-F5A0-4BCE-99E3-3191A6C1B376}" dt="2022-12-08T08:24:36.186" v="776" actId="255"/>
        <pc:sldMkLst>
          <pc:docMk/>
          <pc:sldMk cId="1318328011" sldId="336"/>
        </pc:sldMkLst>
        <pc:spChg chg="mod">
          <ac:chgData name="Jacintha Westerink" userId="8afea143-2072-4321-832c-d695a2a40b89" providerId="ADAL" clId="{6A64F15C-F5A0-4BCE-99E3-3191A6C1B376}" dt="2022-12-08T08:10:31.911" v="146" actId="20577"/>
          <ac:spMkLst>
            <pc:docMk/>
            <pc:sldMk cId="1318328011" sldId="336"/>
            <ac:spMk id="2" creationId="{DFCF3289-EEB5-E955-8561-9C8974FB947F}"/>
          </ac:spMkLst>
        </pc:spChg>
        <pc:spChg chg="mod">
          <ac:chgData name="Jacintha Westerink" userId="8afea143-2072-4321-832c-d695a2a40b89" providerId="ADAL" clId="{6A64F15C-F5A0-4BCE-99E3-3191A6C1B376}" dt="2022-12-08T08:24:08.148" v="774" actId="1076"/>
          <ac:spMkLst>
            <pc:docMk/>
            <pc:sldMk cId="1318328011" sldId="336"/>
            <ac:spMk id="3" creationId="{ED322586-49BE-107C-CEFD-96DC95CA425E}"/>
          </ac:spMkLst>
        </pc:spChg>
        <pc:spChg chg="del">
          <ac:chgData name="Jacintha Westerink" userId="8afea143-2072-4321-832c-d695a2a40b89" providerId="ADAL" clId="{6A64F15C-F5A0-4BCE-99E3-3191A6C1B376}" dt="2022-12-08T08:07:41.256" v="48" actId="478"/>
          <ac:spMkLst>
            <pc:docMk/>
            <pc:sldMk cId="1318328011" sldId="336"/>
            <ac:spMk id="5" creationId="{0A4A4453-136B-01DA-6A41-5ED4438ED5A1}"/>
          </ac:spMkLst>
        </pc:spChg>
        <pc:spChg chg="del">
          <ac:chgData name="Jacintha Westerink" userId="8afea143-2072-4321-832c-d695a2a40b89" providerId="ADAL" clId="{6A64F15C-F5A0-4BCE-99E3-3191A6C1B376}" dt="2022-12-08T08:07:43.594" v="49" actId="478"/>
          <ac:spMkLst>
            <pc:docMk/>
            <pc:sldMk cId="1318328011" sldId="336"/>
            <ac:spMk id="6" creationId="{F44CF54D-FDCA-6160-510C-D2FBEAAE18D7}"/>
          </ac:spMkLst>
        </pc:spChg>
        <pc:spChg chg="add mod">
          <ac:chgData name="Jacintha Westerink" userId="8afea143-2072-4321-832c-d695a2a40b89" providerId="ADAL" clId="{6A64F15C-F5A0-4BCE-99E3-3191A6C1B376}" dt="2022-12-08T08:24:36.186" v="776" actId="255"/>
          <ac:spMkLst>
            <pc:docMk/>
            <pc:sldMk cId="1318328011" sldId="336"/>
            <ac:spMk id="7" creationId="{2F52D989-2964-B78E-6EF2-036427938C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15-12-2022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15-12-2022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15-12-2022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15-12-2022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15-12-2022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E53E1-59E9-47EB-B07E-79FC60BFF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205CDFB-AEFD-4C0C-8C2A-203CB18F5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BDED33-1574-4A33-9C0F-2ADE7302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105A-7927-4A27-9941-7A1043F19846}" type="datetimeFigureOut">
              <a:rPr lang="nl-NL" smtClean="0"/>
              <a:t>15-12-2022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2C8DBA-5DE5-4F0F-A737-EB82715A4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097687-1AB0-4487-9616-54B7749D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4E5D-0195-48CD-9B7D-E3E1D1A0AE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8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15-12-2022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15-12-2022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0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mu.nl/internet-marketing-kennisbank/marketingstrategie/usp-unique-selling-poin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7F423C1-E84B-470F-A5DE-F5B3844EB7A7}"/>
              </a:ext>
            </a:extLst>
          </p:cNvPr>
          <p:cNvSpPr/>
          <p:nvPr/>
        </p:nvSpPr>
        <p:spPr>
          <a:xfrm>
            <a:off x="6096000" y="1970461"/>
            <a:ext cx="3328987" cy="571500"/>
          </a:xfrm>
          <a:prstGeom prst="rect">
            <a:avLst/>
          </a:prstGeom>
          <a:solidFill>
            <a:srgbClr val="FB0DCE"/>
          </a:solidFill>
          <a:ln>
            <a:solidFill>
              <a:srgbClr val="FB0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Bedrijfsidee/winkelformule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E69F898-61D6-4819-AA25-B9C5C6B60565}"/>
              </a:ext>
            </a:extLst>
          </p:cNvPr>
          <p:cNvSpPr/>
          <p:nvPr/>
        </p:nvSpPr>
        <p:spPr>
          <a:xfrm>
            <a:off x="2682349" y="2720606"/>
            <a:ext cx="2069977" cy="11629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Assortiment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2CDBBA4-09FB-4F42-8BDF-CC4BF1AE8698}"/>
              </a:ext>
            </a:extLst>
          </p:cNvPr>
          <p:cNvSpPr/>
          <p:nvPr/>
        </p:nvSpPr>
        <p:spPr>
          <a:xfrm>
            <a:off x="5206789" y="2720606"/>
            <a:ext cx="1980877" cy="11629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Doelgroep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AD7E155-3F8B-4193-BDC6-B1B9118C6B24}"/>
              </a:ext>
            </a:extLst>
          </p:cNvPr>
          <p:cNvSpPr/>
          <p:nvPr/>
        </p:nvSpPr>
        <p:spPr>
          <a:xfrm>
            <a:off x="7579031" y="2720606"/>
            <a:ext cx="1845956" cy="11629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Pand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178D6CBA-5B44-4A0F-84BE-FBD410239829}"/>
              </a:ext>
            </a:extLst>
          </p:cNvPr>
          <p:cNvGrpSpPr/>
          <p:nvPr/>
        </p:nvGrpSpPr>
        <p:grpSpPr>
          <a:xfrm>
            <a:off x="2661819" y="4062225"/>
            <a:ext cx="6763168" cy="2604212"/>
            <a:chOff x="2590799" y="2436364"/>
            <a:chExt cx="6657975" cy="2830961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2E690A0-593F-42B0-9542-AA955C5021C5}"/>
                </a:ext>
              </a:extLst>
            </p:cNvPr>
            <p:cNvSpPr/>
            <p:nvPr/>
          </p:nvSpPr>
          <p:spPr>
            <a:xfrm>
              <a:off x="2590799" y="2436364"/>
              <a:ext cx="6657975" cy="283096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64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Marketingmix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3E065724-4D4D-4360-8679-85A0F54986C1}"/>
                </a:ext>
              </a:extLst>
            </p:cNvPr>
            <p:cNvSpPr/>
            <p:nvPr/>
          </p:nvSpPr>
          <p:spPr>
            <a:xfrm>
              <a:off x="3760087" y="2822667"/>
              <a:ext cx="1263210" cy="9501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64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Product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066BAD2-C2A9-4284-A5F7-BE2F045B8031}"/>
                </a:ext>
              </a:extLst>
            </p:cNvPr>
            <p:cNvSpPr/>
            <p:nvPr/>
          </p:nvSpPr>
          <p:spPr>
            <a:xfrm>
              <a:off x="3760086" y="3911846"/>
              <a:ext cx="1263210" cy="105487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64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Prijs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6145B8B-1E16-4A52-938D-A699D2F95041}"/>
                </a:ext>
              </a:extLst>
            </p:cNvPr>
            <p:cNvSpPr/>
            <p:nvPr/>
          </p:nvSpPr>
          <p:spPr>
            <a:xfrm>
              <a:off x="6804465" y="3911848"/>
              <a:ext cx="1263210" cy="10548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64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Personeel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AEBE6FB-89C0-42E9-B94A-0DBD46917D7A}"/>
                </a:ext>
              </a:extLst>
            </p:cNvPr>
            <p:cNvSpPr/>
            <p:nvPr/>
          </p:nvSpPr>
          <p:spPr>
            <a:xfrm>
              <a:off x="5238751" y="3911847"/>
              <a:ext cx="1350258" cy="10548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64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Presentatie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67A67CF-56C7-4084-B805-721ABC8C58CE}"/>
                </a:ext>
              </a:extLst>
            </p:cNvPr>
            <p:cNvSpPr/>
            <p:nvPr/>
          </p:nvSpPr>
          <p:spPr>
            <a:xfrm>
              <a:off x="5238752" y="2824763"/>
              <a:ext cx="1350258" cy="9501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64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Promotie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960B390-2E2D-44D4-B39E-96FDBC272E9B}"/>
                </a:ext>
              </a:extLst>
            </p:cNvPr>
            <p:cNvSpPr/>
            <p:nvPr/>
          </p:nvSpPr>
          <p:spPr>
            <a:xfrm>
              <a:off x="6804466" y="2824763"/>
              <a:ext cx="1263209" cy="9842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64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Plaats</a:t>
              </a:r>
            </a:p>
          </p:txBody>
        </p:sp>
      </p:grpSp>
      <p:sp>
        <p:nvSpPr>
          <p:cNvPr id="16" name="Tekstvak 15">
            <a:extLst>
              <a:ext uri="{FF2B5EF4-FFF2-40B4-BE49-F238E27FC236}">
                <a16:creationId xmlns:a16="http://schemas.microsoft.com/office/drawing/2014/main" id="{527DDE64-B08A-4664-B676-D86905E1245A}"/>
              </a:ext>
            </a:extLst>
          </p:cNvPr>
          <p:cNvSpPr txBox="1"/>
          <p:nvPr/>
        </p:nvSpPr>
        <p:spPr>
          <a:xfrm>
            <a:off x="3404703" y="441106"/>
            <a:ext cx="6134388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5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Logische lijn van bedrijfsidee </a:t>
            </a:r>
            <a:endParaRPr kumimoji="0" lang="nl-NL" sz="2500" b="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5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naar invulling/ keuzes in je bedrijf</a:t>
            </a:r>
            <a:endParaRPr kumimoji="0" lang="nl-NL" sz="2500" b="0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7DB40C1-A27F-4B14-A061-F9CBFAB109AC}"/>
              </a:ext>
            </a:extLst>
          </p:cNvPr>
          <p:cNvSpPr/>
          <p:nvPr/>
        </p:nvSpPr>
        <p:spPr>
          <a:xfrm>
            <a:off x="2682348" y="1988097"/>
            <a:ext cx="3261251" cy="5538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Missie/visie</a:t>
            </a:r>
          </a:p>
        </p:txBody>
      </p:sp>
      <p:sp>
        <p:nvSpPr>
          <p:cNvPr id="27" name="Pijl: omhoog/omlaag 26">
            <a:extLst>
              <a:ext uri="{FF2B5EF4-FFF2-40B4-BE49-F238E27FC236}">
                <a16:creationId xmlns:a16="http://schemas.microsoft.com/office/drawing/2014/main" id="{0A5FC295-3E12-4404-A61C-95A3B83D28DD}"/>
              </a:ext>
            </a:extLst>
          </p:cNvPr>
          <p:cNvSpPr/>
          <p:nvPr/>
        </p:nvSpPr>
        <p:spPr>
          <a:xfrm>
            <a:off x="1621729" y="1989273"/>
            <a:ext cx="465977" cy="4760671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84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B7E964-17D2-49D1-8AE8-219284E7B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782" y="2505052"/>
            <a:ext cx="8676000" cy="2484000"/>
          </a:xfrm>
        </p:spPr>
        <p:txBody>
          <a:bodyPr/>
          <a:lstStyle/>
          <a:p>
            <a:r>
              <a:rPr lang="nl-NL" dirty="0"/>
              <a:t>Promotie</a:t>
            </a:r>
            <a:b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5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Relations</a:t>
            </a:r>
            <a:endParaRPr lang="nl-NL" sz="52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B5F84B6-7A08-4EFD-9814-4ABE7B710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8639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F3289-EEB5-E955-8561-9C8974FB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4" y="662948"/>
            <a:ext cx="9485593" cy="1160403"/>
          </a:xfrm>
        </p:spPr>
        <p:txBody>
          <a:bodyPr/>
          <a:lstStyle/>
          <a:p>
            <a:r>
              <a:rPr lang="nl-NL" dirty="0"/>
              <a:t>Unique </a:t>
            </a:r>
            <a:r>
              <a:rPr lang="nl-NL" dirty="0" err="1"/>
              <a:t>Selling</a:t>
            </a:r>
            <a:r>
              <a:rPr lang="nl-NL" dirty="0"/>
              <a:t> Point - USP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322586-49BE-107C-CEFD-96DC95CA4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0" y="6464226"/>
            <a:ext cx="7215809" cy="354834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 is een USP &amp; Hoe gebruik je het? | Uitleg &amp; Voorbeelden (imu.nl)</a:t>
            </a:r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</a:rPr>
              <a:t> 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373485-E1F1-341C-BBC5-8628674B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F52D989-2964-B78E-6EF2-036427938C77}"/>
              </a:ext>
            </a:extLst>
          </p:cNvPr>
          <p:cNvSpPr txBox="1">
            <a:spLocks/>
          </p:cNvSpPr>
          <p:nvPr/>
        </p:nvSpPr>
        <p:spPr>
          <a:xfrm>
            <a:off x="974034" y="1589128"/>
            <a:ext cx="10757038" cy="5028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500" dirty="0"/>
              <a:t>= Uniek verkoopargument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500" dirty="0">
                <a:solidFill>
                  <a:schemeClr val="bg1">
                    <a:lumMod val="75000"/>
                  </a:schemeClr>
                </a:solidFill>
              </a:rPr>
              <a:t>Waarin onderscheidt jouw product zich van concurrenten.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500" dirty="0">
                <a:solidFill>
                  <a:schemeClr val="bg1">
                    <a:lumMod val="75000"/>
                  </a:schemeClr>
                </a:solidFill>
              </a:rPr>
              <a:t>Reden waarom klanten juist naar jouw winkel komen voor het product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5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500" dirty="0">
                <a:solidFill>
                  <a:srgbClr val="000000"/>
                </a:solidFill>
              </a:rPr>
              <a:t>Concrete USP belangrijk voor: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500" dirty="0">
                <a:solidFill>
                  <a:srgbClr val="000000"/>
                </a:solidFill>
              </a:rPr>
              <a:t>		 </a:t>
            </a:r>
            <a:r>
              <a:rPr lang="nl-NL" sz="250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nl-NL" sz="2500" dirty="0">
                <a:solidFill>
                  <a:srgbClr val="000000"/>
                </a:solidFill>
              </a:rPr>
              <a:t>Marketingboodschap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500" dirty="0">
                <a:solidFill>
                  <a:srgbClr val="000000"/>
                </a:solidFill>
              </a:rPr>
              <a:t>		 </a:t>
            </a:r>
            <a:r>
              <a:rPr lang="nl-NL" sz="2500" dirty="0">
                <a:solidFill>
                  <a:srgbClr val="000000"/>
                </a:solidFill>
                <a:sym typeface="Wingdings" panose="05000000000000000000" pitchFamily="2" charset="2"/>
              </a:rPr>
              <a:t> Effectieve website</a:t>
            </a:r>
          </a:p>
          <a:p>
            <a:pPr marL="0" indent="0">
              <a:buNone/>
            </a:pPr>
            <a:endParaRPr lang="nl-NL" sz="15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2500" dirty="0">
                <a:solidFill>
                  <a:schemeClr val="bg1">
                    <a:lumMod val="75000"/>
                  </a:schemeClr>
                </a:solidFill>
              </a:rPr>
              <a:t>Pas op: - niet te algemene USP </a:t>
            </a:r>
            <a:r>
              <a:rPr lang="nl-NL" sz="1600" dirty="0">
                <a:solidFill>
                  <a:schemeClr val="bg1">
                    <a:lumMod val="75000"/>
                  </a:schemeClr>
                </a:solidFill>
              </a:rPr>
              <a:t>(zoals prijs/kwaliteit-goede service-afspraken nakomen)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bg1">
                    <a:lumMod val="75000"/>
                  </a:schemeClr>
                </a:solidFill>
              </a:rPr>
              <a:t>					Dit biedt de concurrent ook ….</a:t>
            </a:r>
          </a:p>
          <a:p>
            <a:pPr marL="0" indent="0">
              <a:buNone/>
            </a:pPr>
            <a:r>
              <a:rPr lang="nl-NL" sz="2500" dirty="0">
                <a:solidFill>
                  <a:schemeClr val="bg1">
                    <a:lumMod val="75000"/>
                  </a:schemeClr>
                </a:solidFill>
              </a:rPr>
              <a:t>Focus op: - wat jouw product/dienst nu echt uniek maakt </a:t>
            </a:r>
          </a:p>
          <a:p>
            <a:pPr marL="0" indent="0">
              <a:buNone/>
            </a:pPr>
            <a:r>
              <a:rPr lang="nl-NL" sz="2500" dirty="0">
                <a:solidFill>
                  <a:schemeClr val="bg1">
                    <a:lumMod val="75000"/>
                  </a:schemeClr>
                </a:solidFill>
              </a:rPr>
              <a:t>		</a:t>
            </a:r>
            <a:r>
              <a:rPr lang="nl-NL" sz="1600" dirty="0">
                <a:solidFill>
                  <a:schemeClr val="bg1">
                    <a:lumMod val="75000"/>
                  </a:schemeClr>
                </a:solidFill>
              </a:rPr>
              <a:t>(en niet door de concurrent aangeboden wordt)</a:t>
            </a:r>
          </a:p>
        </p:txBody>
      </p:sp>
    </p:spTree>
    <p:extLst>
      <p:ext uri="{BB962C8B-B14F-4D97-AF65-F5344CB8AC3E}">
        <p14:creationId xmlns:p14="http://schemas.microsoft.com/office/powerpoint/2010/main" val="131832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D86868-974B-4020-8325-1719C12A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Promotie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8A271F5-703C-4F08-A88D-061B19AA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15-12-2022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FECA473-B255-43DA-86B7-1D2A4FEC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Prijspromotie (klantenwerving)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Productpromotie (klantenbinding)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Meerstuksaanbiedingen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 halen, 2 betalen)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Cadeauartikel (premiumactie)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Spaarsystemen (zegels, stempels, bonuspunten, airmiles en elektronisch sparen)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Sampling (gratis-monster-actie)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Couponactie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Refundactie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(geld terug actie)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Relations</a:t>
            </a:r>
          </a:p>
          <a:p>
            <a:pPr marL="0" lv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onderhouden van goede contacten met alle personen, bedrijven en instellingenwaar de ondernemer mee te maken kan hebben. (leveranciers, branchegenoten, vakorganisaties, de nieuwsmedia, overheidsinstanties en eigen medewerkers</a:t>
            </a:r>
          </a:p>
          <a:p>
            <a:pPr marL="0" lvl="0" indent="0">
              <a:buNone/>
            </a:pP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dag, excursie organiseren, giften schenken aan goede doelen en persberichten sturen.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P.R. is gericht op publiek in het algemeen met als doel een gunstig bedrijfsimago te bereiken.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Promotie / reclame is gericht op de marketingdoelgroepen met als doel kopers te werven en te behouden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</a:t>
            </a:r>
            <a:r>
              <a:rPr lang="nl-N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publicity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(objectieve berichtgeving)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978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0D196-2D61-4A04-933F-6DF43E85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77" y="644732"/>
            <a:ext cx="9207297" cy="1160403"/>
          </a:xfrm>
        </p:spPr>
        <p:txBody>
          <a:bodyPr/>
          <a:lstStyle/>
          <a:p>
            <a:r>
              <a:rPr lang="nl-NL" dirty="0"/>
              <a:t>Opdracht promotie</a:t>
            </a:r>
            <a:endParaRPr lang="nl-NL" sz="2500" b="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1B90B64-5646-430C-8415-DDD658DC2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215" y="2017851"/>
            <a:ext cx="10362785" cy="4419599"/>
          </a:xfrm>
        </p:spPr>
        <p:txBody>
          <a:bodyPr/>
          <a:lstStyle/>
          <a:p>
            <a:r>
              <a:rPr lang="nl-NL" sz="2500" dirty="0"/>
              <a:t>Voer je naam en logo door op de gehele huisstijl. </a:t>
            </a:r>
          </a:p>
          <a:p>
            <a:pPr marL="0" indent="0">
              <a:buNone/>
            </a:pPr>
            <a:r>
              <a:rPr lang="nl-NL" sz="2500" dirty="0"/>
              <a:t>   Laat voorbeelden </a:t>
            </a:r>
            <a:r>
              <a:rPr lang="nl-NL" sz="2500"/>
              <a:t>zien (in je verslag). </a:t>
            </a:r>
            <a:endParaRPr lang="nl-NL" sz="2500" dirty="0"/>
          </a:p>
          <a:p>
            <a:endParaRPr lang="nl-NL" sz="2500" dirty="0"/>
          </a:p>
          <a:p>
            <a:r>
              <a:rPr lang="nl-NL" sz="2500" dirty="0"/>
              <a:t>Geef aan op welke manier jij themareclame en actiereclame gaat toepassen in jouw bedrijf.</a:t>
            </a:r>
          </a:p>
          <a:p>
            <a:pPr marL="0" indent="0">
              <a:buNone/>
            </a:pPr>
            <a:r>
              <a:rPr lang="nl-NL" sz="2500" dirty="0"/>
              <a:t>  Maak voor allebei een pakkende advertentie.</a:t>
            </a:r>
          </a:p>
          <a:p>
            <a:pPr marL="0" indent="0">
              <a:buNone/>
            </a:pPr>
            <a:endParaRPr lang="nl-NL" sz="2500" dirty="0"/>
          </a:p>
          <a:p>
            <a:r>
              <a:rPr lang="nl-NL" sz="2500" dirty="0"/>
              <a:t>Bedenk een passende pr-actie voor jouw bedrijf en werk deze uit.</a:t>
            </a:r>
          </a:p>
          <a:p>
            <a:pPr marL="0" indent="0">
              <a:buNone/>
            </a:pPr>
            <a:endParaRPr lang="nl-NL" sz="2500" b="1" dirty="0"/>
          </a:p>
          <a:p>
            <a:pPr marL="0" indent="0">
              <a:buNone/>
            </a:pPr>
            <a:endParaRPr lang="nl-NL" sz="2500" b="1" dirty="0"/>
          </a:p>
          <a:p>
            <a:pPr marL="0" indent="0">
              <a:buNone/>
            </a:pPr>
            <a:r>
              <a:rPr lang="nl-NL" sz="2500" b="1" dirty="0"/>
              <a:t>Alle uitwerkingen komen in het verslag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346F33C-B90D-4B00-9E29-CDFECF076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15-12-2022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91240451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db1c64-d159-475e-a504-7a3da4935d8c" xsi:nil="true"/>
    <lcf76f155ced4ddcb4097134ff3c332f xmlns="4aa6b8cd-8aaf-473e-973b-57fcbd5fd69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1119B704A48046A64124561FF3B3FF" ma:contentTypeVersion="16" ma:contentTypeDescription="Een nieuw document maken." ma:contentTypeScope="" ma:versionID="4963480d60e3c700766e9c9bad4b843a">
  <xsd:schema xmlns:xsd="http://www.w3.org/2001/XMLSchema" xmlns:xs="http://www.w3.org/2001/XMLSchema" xmlns:p="http://schemas.microsoft.com/office/2006/metadata/properties" xmlns:ns2="53db1c64-d159-475e-a504-7a3da4935d8c" xmlns:ns3="4aa6b8cd-8aaf-473e-973b-57fcbd5fd695" targetNamespace="http://schemas.microsoft.com/office/2006/metadata/properties" ma:root="true" ma:fieldsID="23e4b6a6763d1e6a05f47f15a1973a50" ns2:_="" ns3:_="">
    <xsd:import namespace="53db1c64-d159-475e-a504-7a3da4935d8c"/>
    <xsd:import namespace="4aa6b8cd-8aaf-473e-973b-57fcbd5fd6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b1c64-d159-475e-a504-7a3da4935d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adf19bf-6629-424b-bbf1-66258e55c0c5}" ma:internalName="TaxCatchAll" ma:showField="CatchAllData" ma:web="53db1c64-d159-475e-a504-7a3da4935d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6b8cd-8aaf-473e-973b-57fcbd5fd6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  <ds:schemaRef ds:uri="53db1c64-d159-475e-a504-7a3da4935d8c"/>
    <ds:schemaRef ds:uri="4aa6b8cd-8aaf-473e-973b-57fcbd5fd695"/>
  </ds:schemaRefs>
</ds:datastoreItem>
</file>

<file path=customXml/itemProps2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6237EC-882E-464D-B883-6160A90D53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db1c64-d159-475e-a504-7a3da4935d8c"/>
    <ds:schemaRef ds:uri="4aa6b8cd-8aaf-473e-973b-57fcbd5fd6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8783</TotalTime>
  <Words>351</Words>
  <Application>Microsoft Office PowerPoint</Application>
  <PresentationFormat>Breedbeeld</PresentationFormat>
  <Paragraphs>61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Symbol</vt:lpstr>
      <vt:lpstr>Yuverta</vt:lpstr>
      <vt:lpstr>PowerPoint-presentatie</vt:lpstr>
      <vt:lpstr>Promotie Public Relations</vt:lpstr>
      <vt:lpstr>Unique Selling Point - USP</vt:lpstr>
      <vt:lpstr>Promotie</vt:lpstr>
      <vt:lpstr>Opdracht promotie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Branca Pokorny</dc:creator>
  <dc:description>Template by HQ Solutions</dc:description>
  <cp:lastModifiedBy>Jacintha Westerink</cp:lastModifiedBy>
  <cp:revision>33</cp:revision>
  <dcterms:created xsi:type="dcterms:W3CDTF">2021-03-01T11:59:21Z</dcterms:created>
  <dcterms:modified xsi:type="dcterms:W3CDTF">2022-12-15T08:12:51Z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0x010100401119B704A48046A64124561FF3B3FF</vt:lpwstr>
  </property>
</Properties>
</file>